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2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C37D7-A36B-4487-A282-BB1FA1CC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12.10.2026.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0CCBE-1604-49BD-9305-5C8BE427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931E-6183-4098-B6DE-815D3069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1813F5B-9FCD-4D76-B07D-57C4C9A587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3658" y="365125"/>
            <a:ext cx="10140140" cy="103972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sr-Latn-R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B544FA5-4E03-7754-DC8C-DC9BD5F4C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658" y="1825625"/>
            <a:ext cx="10140140" cy="421772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2663134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DC37D7-A36B-4487-A282-BB1FA1CC9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12.10.2026.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0CCBE-1604-49BD-9305-5C8BE427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A931E-6183-4098-B6DE-815D30695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899C65AA-EE9F-85DB-07CA-509DF85212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2872507" y="3100344"/>
            <a:ext cx="6606308" cy="66921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30F28675-7E52-4D68-88B6-172FAE7A97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596" y="365125"/>
            <a:ext cx="10115202" cy="103972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sr-Latn-R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7ED4B08-0D4A-4D5B-88AF-DA15F218C7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596" y="1825625"/>
            <a:ext cx="10115202" cy="421772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1086461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F92BF-A6EA-4759-8857-6935A8BDC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8596" y="365125"/>
            <a:ext cx="1011520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sr-Latn-R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8B04E9-764C-4F4F-9745-2EB1CB923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596" y="1825625"/>
            <a:ext cx="1011520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3250D2-E16F-4722-B204-8C4C618F4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9C1B5-6B67-4589-A2FE-394163C879FD}" type="datetimeFigureOut">
              <a:rPr lang="sr-Latn-RS" smtClean="0"/>
              <a:t>12.10.2026.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2C5C40-46CD-45D1-B789-FD27C12FF3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B5876D-CEB9-4A9A-9289-9DAC3589D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  <p:pic>
        <p:nvPicPr>
          <p:cNvPr id="7" name="Slika 6">
            <a:extLst>
              <a:ext uri="{FF2B5EF4-FFF2-40B4-BE49-F238E27FC236}">
                <a16:creationId xmlns:a16="http://schemas.microsoft.com/office/drawing/2014/main" id="{298D0A26-89F8-E46E-4C87-21DEC2003C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6200000">
            <a:off x="-2872507" y="3100344"/>
            <a:ext cx="6606308" cy="66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55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339E19-91FE-432F-BA44-51E129975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5468" y="365125"/>
            <a:ext cx="1019833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r-Latn-R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99216B-DA50-410E-94C4-EEFDCE46E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5468" y="1825625"/>
            <a:ext cx="1019833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D0217B-EEA3-4B04-9701-CDB8707949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9C1B5-6B67-4589-A2FE-394163C879FD}" type="datetimeFigureOut">
              <a:rPr lang="sr-Latn-RS" smtClean="0"/>
              <a:t>12.10.2026.</a:t>
            </a:fld>
            <a:endParaRPr lang="sr-Latn-R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F9B2E-E0CE-4A48-BEAC-099D6E72A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9EE36C-2C65-4742-9847-3FAAA57ACC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06CC8-8C00-4187-89A2-E113BF089B5D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4503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50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541097FD-CB08-AAFA-DCFC-FA9749992D09}"/>
              </a:ext>
            </a:extLst>
          </p:cNvPr>
          <p:cNvSpPr txBox="1"/>
          <p:nvPr/>
        </p:nvSpPr>
        <p:spPr>
          <a:xfrm>
            <a:off x="2419920" y="2274274"/>
            <a:ext cx="7571232" cy="26020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sr-Latn-R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International Scientific Conference</a:t>
            </a:r>
            <a:endParaRPr lang="sr-Latn-RS" sz="4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en-US" sz="3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REGIONAL DEVELOPMENT AND CROSS-BORDER COOPERATION</a:t>
            </a:r>
            <a:endParaRPr lang="sr-Latn-RS" sz="4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85E79D-D653-0BBF-8580-45D08699971C}"/>
              </a:ext>
            </a:extLst>
          </p:cNvPr>
          <p:cNvSpPr txBox="1"/>
          <p:nvPr/>
        </p:nvSpPr>
        <p:spPr>
          <a:xfrm>
            <a:off x="5191124" y="5815506"/>
            <a:ext cx="20288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r-Latn-RS" dirty="0"/>
              <a:t>November 27, 2026</a:t>
            </a:r>
          </a:p>
          <a:p>
            <a:pPr algn="ctr"/>
            <a:r>
              <a:rPr lang="sr-Latn-RS" dirty="0"/>
              <a:t>Pirot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2323EF73-F4F7-493A-D548-4FD6208D8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537" y="250999"/>
            <a:ext cx="11845255" cy="122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22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Dušica Živković</dc:creator>
  <cp:lastModifiedBy>Goran, Ćirić</cp:lastModifiedBy>
  <cp:revision>18</cp:revision>
  <dcterms:created xsi:type="dcterms:W3CDTF">2020-08-26T11:30:30Z</dcterms:created>
  <dcterms:modified xsi:type="dcterms:W3CDTF">2026-10-12T09:49:03Z</dcterms:modified>
</cp:coreProperties>
</file>